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3597" y="3648725"/>
            <a:ext cx="18658900" cy="2528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5191" y="2337553"/>
            <a:ext cx="2968663" cy="487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3715" y="9271144"/>
            <a:ext cx="3714369" cy="31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849110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0" y="2295627"/>
            <a:ext cx="7046774" cy="1899345"/>
            <a:chOff x="1238470" y="2295627"/>
            <a:chExt cx="7046774" cy="1899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470" y="2295627"/>
              <a:ext cx="7046774" cy="1899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470" y="4194972"/>
            <a:ext cx="7046774" cy="5291746"/>
            <a:chOff x="1238470" y="4194972"/>
            <a:chExt cx="7046774" cy="52917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470" y="4194972"/>
              <a:ext cx="7046774" cy="52917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3857" y="6961754"/>
            <a:ext cx="2677690" cy="8516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0995" y="2690389"/>
            <a:ext cx="3692276" cy="3692276"/>
            <a:chOff x="9720995" y="2690389"/>
            <a:chExt cx="3692276" cy="36922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0995" y="2690389"/>
              <a:ext cx="3692276" cy="36922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10150" y="2690389"/>
            <a:ext cx="3692276" cy="3692276"/>
            <a:chOff x="13910150" y="2690389"/>
            <a:chExt cx="3692276" cy="36922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10150" y="2690389"/>
              <a:ext cx="3692276" cy="36922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7571" y="6961753"/>
            <a:ext cx="2518890" cy="8516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251548" cy="490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63832" y="1602875"/>
            <a:ext cx="11003139" cy="5132075"/>
            <a:chOff x="3663832" y="1602875"/>
            <a:chExt cx="11003139" cy="51320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3832" y="1602875"/>
              <a:ext cx="11003139" cy="5132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3275" y="6207907"/>
            <a:ext cx="8367175" cy="3538206"/>
            <a:chOff x="4333275" y="6207907"/>
            <a:chExt cx="8367175" cy="3538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3275" y="6207907"/>
              <a:ext cx="8367175" cy="3538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251548" cy="490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3100" y="2649904"/>
            <a:ext cx="6482377" cy="5833092"/>
            <a:chOff x="2153100" y="2649904"/>
            <a:chExt cx="6482377" cy="58330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3100" y="2649904"/>
              <a:ext cx="6482377" cy="5833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9542" y="2606239"/>
            <a:ext cx="6490311" cy="5848643"/>
            <a:chOff x="9869542" y="2606239"/>
            <a:chExt cx="6490311" cy="58486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9542" y="2606239"/>
              <a:ext cx="6490311" cy="5848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7801" y="1922747"/>
            <a:ext cx="13783446" cy="7450734"/>
            <a:chOff x="1117801" y="1922747"/>
            <a:chExt cx="13783446" cy="7450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801" y="1922747"/>
              <a:ext cx="13783446" cy="7450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01247" y="7059559"/>
            <a:ext cx="2260944" cy="2313922"/>
            <a:chOff x="14901247" y="7059559"/>
            <a:chExt cx="2260944" cy="2313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247" y="7059559"/>
              <a:ext cx="2260944" cy="23139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7715" y="492513"/>
            <a:ext cx="3900986" cy="4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3338" y="2264331"/>
            <a:ext cx="4644412" cy="6171429"/>
            <a:chOff x="2593338" y="2264331"/>
            <a:chExt cx="464441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338" y="2264331"/>
              <a:ext cx="464441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480990"/>
            <a:ext cx="3680796" cy="684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0278" y="2264331"/>
            <a:ext cx="4644412" cy="6171429"/>
            <a:chOff x="10600278" y="2264331"/>
            <a:chExt cx="4644412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0278" y="2264331"/>
              <a:ext cx="4644412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7149" y="8471195"/>
            <a:ext cx="3636516" cy="8324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4097" y="8359573"/>
            <a:ext cx="3668097" cy="9277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7358" y="3056820"/>
            <a:ext cx="4091207" cy="4091207"/>
            <a:chOff x="1907358" y="3056820"/>
            <a:chExt cx="4091207" cy="4091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7358" y="3056820"/>
              <a:ext cx="4091207" cy="4091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7922" y="3237922"/>
            <a:ext cx="3809870" cy="3809870"/>
            <a:chOff x="7237922" y="3237922"/>
            <a:chExt cx="3809870" cy="3809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7922" y="3237922"/>
              <a:ext cx="3809870" cy="3809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01885" y="3239171"/>
            <a:ext cx="3809870" cy="3807372"/>
            <a:chOff x="12501885" y="3239171"/>
            <a:chExt cx="3809870" cy="3807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1885" y="3239171"/>
              <a:ext cx="3809870" cy="3807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512133"/>
            <a:ext cx="3499948" cy="519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1019" y="7423231"/>
            <a:ext cx="3524954" cy="12950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4611" y="7184059"/>
            <a:ext cx="3669555" cy="16076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4878" y="7423231"/>
            <a:ext cx="3883982" cy="1237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562738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714" y="2872299"/>
            <a:ext cx="16114286" cy="6467779"/>
            <a:chOff x="1085714" y="2872299"/>
            <a:chExt cx="16114286" cy="64677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14" y="2872299"/>
              <a:ext cx="16114286" cy="64677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6490" y="6050618"/>
            <a:ext cx="2387263" cy="9177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6763" y="4860858"/>
            <a:ext cx="1042567" cy="7142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4287" y="6016258"/>
            <a:ext cx="2309348" cy="15432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64772" y="4932211"/>
            <a:ext cx="1015320" cy="519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0637" y="2077496"/>
            <a:ext cx="730554" cy="456065"/>
            <a:chOff x="2750637" y="2077496"/>
            <a:chExt cx="730554" cy="4560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0637" y="2077496"/>
              <a:ext cx="730554" cy="456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9203" y="2370569"/>
            <a:ext cx="2173976" cy="1296533"/>
            <a:chOff x="2289203" y="2370569"/>
            <a:chExt cx="2173976" cy="12965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9203" y="2370569"/>
              <a:ext cx="2173976" cy="12965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02607" y="2077496"/>
            <a:ext cx="730554" cy="456065"/>
            <a:chOff x="10402607" y="2077496"/>
            <a:chExt cx="730554" cy="456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2607" y="2077496"/>
              <a:ext cx="730554" cy="456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41173" y="2370569"/>
            <a:ext cx="2173976" cy="1296533"/>
            <a:chOff x="9941173" y="2370569"/>
            <a:chExt cx="2173976" cy="12965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1173" y="2370569"/>
              <a:ext cx="2173976" cy="1296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23717" y="7519669"/>
            <a:ext cx="730554" cy="456065"/>
            <a:chOff x="6623717" y="7519669"/>
            <a:chExt cx="730554" cy="4560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3717" y="7519669"/>
              <a:ext cx="730554" cy="456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62282" y="7812742"/>
            <a:ext cx="2173976" cy="1296533"/>
            <a:chOff x="6162282" y="7812742"/>
            <a:chExt cx="2173976" cy="12965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2282" y="7812742"/>
              <a:ext cx="2173976" cy="12965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6052" y="7519669"/>
            <a:ext cx="730554" cy="456065"/>
            <a:chOff x="14286052" y="7519669"/>
            <a:chExt cx="730554" cy="4560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6052" y="7519669"/>
              <a:ext cx="730554" cy="4560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24618" y="7812742"/>
            <a:ext cx="2173976" cy="1296533"/>
            <a:chOff x="13824618" y="7812742"/>
            <a:chExt cx="2173976" cy="12965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4618" y="7812742"/>
              <a:ext cx="2173976" cy="12965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2763" y="9394430"/>
            <a:ext cx="942337" cy="61050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78763" y="3767916"/>
            <a:ext cx="952966" cy="7638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52668" y="9394430"/>
            <a:ext cx="961385" cy="6203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92958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34090" y="2078247"/>
            <a:ext cx="9417535" cy="7730115"/>
            <a:chOff x="4434090" y="2078247"/>
            <a:chExt cx="9417535" cy="77301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4090" y="2078247"/>
              <a:ext cx="9417535" cy="7730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173662" cy="490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995" y="1440996"/>
            <a:ext cx="17141724" cy="8517294"/>
            <a:chOff x="571995" y="1440996"/>
            <a:chExt cx="17141724" cy="85172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995" y="1440996"/>
              <a:ext cx="17141724" cy="85172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377" y="1688582"/>
            <a:ext cx="2384662" cy="7120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377" y="5267744"/>
            <a:ext cx="2790100" cy="6365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9239" y="5236630"/>
            <a:ext cx="2556062" cy="7120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12668" y="5164745"/>
            <a:ext cx="2476110" cy="727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6764" y="2551181"/>
            <a:ext cx="608966" cy="608966"/>
            <a:chOff x="7126764" y="2551181"/>
            <a:chExt cx="608966" cy="6089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6764" y="2551181"/>
              <a:ext cx="608966" cy="608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2022" y="2654038"/>
            <a:ext cx="608966" cy="608966"/>
            <a:chOff x="9702022" y="2654038"/>
            <a:chExt cx="608966" cy="6089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2022" y="2654038"/>
              <a:ext cx="608966" cy="608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2935" y="4342097"/>
            <a:ext cx="608966" cy="608966"/>
            <a:chOff x="8602935" y="4342097"/>
            <a:chExt cx="608966" cy="6089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2935" y="4342097"/>
              <a:ext cx="608966" cy="608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0650" y="2527553"/>
            <a:ext cx="6852576" cy="5230608"/>
            <a:chOff x="10220650" y="2527553"/>
            <a:chExt cx="6852576" cy="5230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0650" y="2527553"/>
              <a:ext cx="6852576" cy="52306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6677" y="480990"/>
            <a:ext cx="4192938" cy="684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355" y="3833225"/>
            <a:ext cx="7707001" cy="2619264"/>
            <a:chOff x="914355" y="3833225"/>
            <a:chExt cx="7707001" cy="26192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355" y="3833225"/>
              <a:ext cx="7707001" cy="26192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4336" y="8390247"/>
            <a:ext cx="2953288" cy="880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1961" y="8390247"/>
            <a:ext cx="3081897" cy="880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3442" y="3752381"/>
            <a:ext cx="3009524" cy="3009524"/>
            <a:chOff x="1343442" y="3752381"/>
            <a:chExt cx="3009524" cy="3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442" y="3752381"/>
              <a:ext cx="3009524" cy="30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03224" cy="490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8097" y="7367412"/>
            <a:ext cx="2831201" cy="10937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9887" y="8571525"/>
            <a:ext cx="2277768" cy="486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39877" y="3752381"/>
            <a:ext cx="3009524" cy="3009524"/>
            <a:chOff x="5539877" y="3752381"/>
            <a:chExt cx="3009524" cy="30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9877" y="3752381"/>
              <a:ext cx="3009524" cy="30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6313" y="3752381"/>
            <a:ext cx="3009524" cy="3009524"/>
            <a:chOff x="9736313" y="3752381"/>
            <a:chExt cx="3009524" cy="300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313" y="3752381"/>
              <a:ext cx="3009524" cy="30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32749" y="3752381"/>
            <a:ext cx="3009524" cy="3009524"/>
            <a:chOff x="13932749" y="3752381"/>
            <a:chExt cx="3009524" cy="30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32749" y="3752381"/>
              <a:ext cx="3009524" cy="300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4536" y="7377507"/>
            <a:ext cx="2850248" cy="10550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6325" y="8571525"/>
            <a:ext cx="2270711" cy="4864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0964" y="7331678"/>
            <a:ext cx="2834648" cy="13434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2753" y="8571525"/>
            <a:ext cx="2277768" cy="4864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27431" y="7301316"/>
            <a:ext cx="2850248" cy="10550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39239" y="8571525"/>
            <a:ext cx="2270720" cy="486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0148" y="5885667"/>
            <a:ext cx="1972246" cy="1066714"/>
            <a:chOff x="2480148" y="5885667"/>
            <a:chExt cx="1972246" cy="1066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30421" y="6098411"/>
              <a:ext cx="1837511" cy="641227"/>
              <a:chOff x="2530421" y="6098411"/>
              <a:chExt cx="1837511" cy="64122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2530421" y="6098411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40000">
              <a:off x="2471477" y="6305552"/>
              <a:ext cx="1958634" cy="434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3421" y="5923763"/>
            <a:ext cx="1976210" cy="1066714"/>
            <a:chOff x="6573421" y="5923763"/>
            <a:chExt cx="1976210" cy="1066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23693" y="6136506"/>
              <a:ext cx="1837511" cy="641227"/>
              <a:chOff x="6623693" y="6136506"/>
              <a:chExt cx="1837511" cy="64122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6623693" y="6136506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40000">
              <a:off x="6561830" y="6327893"/>
              <a:ext cx="1929310" cy="4780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5877" y="5885667"/>
            <a:ext cx="1972587" cy="1066714"/>
            <a:chOff x="10815877" y="5885667"/>
            <a:chExt cx="1972587" cy="1066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866149" y="6098411"/>
              <a:ext cx="1837511" cy="641227"/>
              <a:chOff x="10866149" y="6098411"/>
              <a:chExt cx="1837511" cy="64122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10866149" y="6098411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40000">
              <a:off x="10817662" y="6284135"/>
              <a:ext cx="1951339" cy="5624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93265" y="5923763"/>
            <a:ext cx="1972628" cy="1066714"/>
            <a:chOff x="14993265" y="5923763"/>
            <a:chExt cx="1972628" cy="1066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43537" y="6136506"/>
              <a:ext cx="1837511" cy="641227"/>
              <a:chOff x="15043537" y="6136506"/>
              <a:chExt cx="1837511" cy="64122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15043537" y="6136506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40000">
              <a:off x="14995091" y="6322230"/>
              <a:ext cx="1951339" cy="562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0721" y="3036100"/>
            <a:ext cx="2022326" cy="877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230" y="5245792"/>
            <a:ext cx="15780795" cy="8522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754" y="6172128"/>
            <a:ext cx="15444080" cy="7666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9" y="4446449"/>
            <a:ext cx="10409766" cy="1799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81418" y="3782820"/>
            <a:ext cx="722879" cy="597474"/>
            <a:chOff x="8781418" y="3782820"/>
            <a:chExt cx="722879" cy="5974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781418" y="3782820"/>
              <a:ext cx="722879" cy="597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2473" y="2536947"/>
            <a:ext cx="9572309" cy="6017163"/>
            <a:chOff x="4632473" y="2536947"/>
            <a:chExt cx="9572309" cy="6017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473" y="2536947"/>
              <a:ext cx="9572309" cy="60171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3278881" cy="519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56872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8279" y="2316190"/>
            <a:ext cx="6954579" cy="6954579"/>
            <a:chOff x="1988279" y="2316190"/>
            <a:chExt cx="6954579" cy="69545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8279" y="2316190"/>
              <a:ext cx="6954579" cy="6954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8571" y="2316190"/>
            <a:ext cx="6647619" cy="4123066"/>
            <a:chOff x="9628571" y="2316190"/>
            <a:chExt cx="6647619" cy="41230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8571" y="2316190"/>
              <a:ext cx="6647619" cy="41230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4763" y="6836487"/>
            <a:ext cx="6812577" cy="267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85102" y="9335597"/>
            <a:ext cx="2049445" cy="3963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8211" y="3363703"/>
            <a:ext cx="3329292" cy="3329292"/>
            <a:chOff x="7478211" y="3363703"/>
            <a:chExt cx="3329292" cy="3329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8211" y="3363703"/>
              <a:ext cx="3329292" cy="33292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4241" y="3363703"/>
            <a:ext cx="3329292" cy="3329292"/>
            <a:chOff x="2214241" y="3363703"/>
            <a:chExt cx="3329292" cy="3329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4241" y="3363703"/>
              <a:ext cx="3329292" cy="3329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9350" y="3065850"/>
            <a:ext cx="4034942" cy="4154015"/>
            <a:chOff x="12389350" y="3065850"/>
            <a:chExt cx="4034942" cy="4154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9350" y="3065850"/>
              <a:ext cx="4034942" cy="41540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512133"/>
            <a:ext cx="3469843" cy="519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3974" y="7407650"/>
            <a:ext cx="4155638" cy="1417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7945" y="7462981"/>
            <a:ext cx="4178562" cy="10779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1907" y="7407650"/>
            <a:ext cx="4420200" cy="14172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4763" y="7802753"/>
            <a:ext cx="5769587" cy="8940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3469843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8279" y="2262575"/>
            <a:ext cx="6954579" cy="6954579"/>
            <a:chOff x="1988279" y="2262575"/>
            <a:chExt cx="6954579" cy="69545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8279" y="2262575"/>
              <a:ext cx="6954579" cy="69545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6713" y="6914275"/>
            <a:ext cx="2023195" cy="759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8571" y="2316190"/>
            <a:ext cx="6647619" cy="3988571"/>
            <a:chOff x="9628571" y="2316190"/>
            <a:chExt cx="6647619" cy="398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571" y="2316190"/>
              <a:ext cx="6647619" cy="398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0502" y="8575927"/>
            <a:ext cx="2507062" cy="641227"/>
            <a:chOff x="1980502" y="8575927"/>
            <a:chExt cx="2507062" cy="6412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0502" y="8575927"/>
              <a:ext cx="2507062" cy="6412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9766" y="8649731"/>
            <a:ext cx="2006948" cy="6269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53102" y="5663535"/>
            <a:ext cx="2507062" cy="641227"/>
            <a:chOff x="9553102" y="5663535"/>
            <a:chExt cx="2507062" cy="6412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3102" y="5663535"/>
              <a:ext cx="2507062" cy="6412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79249" y="5746163"/>
            <a:ext cx="2116795" cy="6235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10624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24" y="2653173"/>
            <a:ext cx="15247619" cy="6623281"/>
            <a:chOff x="1509524" y="2653173"/>
            <a:chExt cx="15247619" cy="66232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24" y="2653173"/>
              <a:ext cx="15247619" cy="6623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10624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286" y="2653173"/>
            <a:ext cx="6171429" cy="5481533"/>
            <a:chOff x="1514286" y="2653173"/>
            <a:chExt cx="6171429" cy="54815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286" y="2653173"/>
              <a:ext cx="6171429" cy="54815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0000" y="2679147"/>
            <a:ext cx="6171429" cy="5498849"/>
            <a:chOff x="10600000" y="2679147"/>
            <a:chExt cx="6171429" cy="549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0000" y="2679147"/>
              <a:ext cx="6171429" cy="54988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4286" y="2643363"/>
            <a:ext cx="6647578" cy="6642901"/>
            <a:chOff x="1514286" y="2643363"/>
            <a:chExt cx="6647578" cy="6642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286" y="2643363"/>
              <a:ext cx="6647578" cy="6642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3660" y="2653173"/>
            <a:ext cx="6647578" cy="6577688"/>
            <a:chOff x="10133660" y="2653173"/>
            <a:chExt cx="6647578" cy="6577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3660" y="2653173"/>
              <a:ext cx="6647578" cy="6577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849110" cy="519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7415" y="6930468"/>
            <a:ext cx="7955487" cy="12688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01711" y="3776884"/>
            <a:ext cx="9519459" cy="2731947"/>
            <a:chOff x="4401711" y="3776884"/>
            <a:chExt cx="9519459" cy="27319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1711" y="3776884"/>
              <a:ext cx="9519459" cy="2731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201820964@sangmyung.kr</cp:lastModifiedBy>
  <cp:revision>2</cp:revision>
  <dcterms:created xsi:type="dcterms:W3CDTF">2022-09-01T22:58:14Z</dcterms:created>
  <dcterms:modified xsi:type="dcterms:W3CDTF">2022-09-02T05:10:19Z</dcterms:modified>
</cp:coreProperties>
</file>